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69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0" r:id="rId26"/>
    <p:sldId id="291" r:id="rId27"/>
    <p:sldId id="292" r:id="rId28"/>
    <p:sldId id="296" r:id="rId29"/>
    <p:sldId id="309" r:id="rId30"/>
    <p:sldId id="297" r:id="rId31"/>
    <p:sldId id="298" r:id="rId32"/>
    <p:sldId id="299" r:id="rId33"/>
    <p:sldId id="300" r:id="rId34"/>
    <p:sldId id="301" r:id="rId35"/>
    <p:sldId id="282" r:id="rId36"/>
    <p:sldId id="283" r:id="rId37"/>
    <p:sldId id="284" r:id="rId38"/>
    <p:sldId id="285" r:id="rId39"/>
    <p:sldId id="286" r:id="rId40"/>
    <p:sldId id="287" r:id="rId41"/>
    <p:sldId id="280" r:id="rId42"/>
    <p:sldId id="281" r:id="rId43"/>
    <p:sldId id="288" r:id="rId44"/>
    <p:sldId id="289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293" r:id="rId53"/>
    <p:sldId id="294" r:id="rId54"/>
    <p:sldId id="295" r:id="rId5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65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7494C-D531-2CCE-DC0B-4CE0AF8E5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A7819C-0D04-67B5-876B-2D4AC6088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87836B-260D-8A48-6074-D1F79D3D2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85A2B7-57E0-1F49-B9B7-277C8DF3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07BC77-0902-2574-0097-3C3746F8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69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8AA69-8622-BE12-7EC1-C15B270B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F9778D-C91D-25AA-948D-9FE3C0561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69AEA3-DFF0-6315-8E65-67BCC654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2BE078-651F-989A-CA59-E3C24731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67228B-640A-F80B-5502-FD869C00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780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753B30-9725-722C-8112-56F69EC7C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436619-FFEF-68A8-1F95-BA337852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8A78F1-21E8-71FB-85F0-864D5EE4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264F70-F3F9-B558-2588-A3560AD1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2DA819-F9C6-AE23-270E-61148F2C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933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37ADB-2F86-5933-970D-5DE37EBD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C69BF5-3625-864E-3D61-D60CDFD17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92291D-E4D4-D4E9-B319-FCAF591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391A44-A197-2A99-0193-BFC76E29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FB358D-90B7-5764-B72E-EDD20C57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975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44063-C4AC-6889-7E26-828D09DD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4F6324-2EB7-8511-8F7D-574764361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909623-7F59-F952-1577-314C9990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B719B8-51CD-8ED7-8925-749A10A7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7C7DEA-F6C9-E4EB-5DA5-8B0E51D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716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E268F-D940-31A5-DA43-E1D74491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7E00EF-6208-9438-798F-A0D379EB0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2FFA1C-41E4-EF0E-25D4-865CDED95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AD9D1A-8AA8-C1B4-4F7E-9BD239DA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97698A-8375-C6FE-3FE4-49FFD508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21EF34-B689-BD70-D920-215B593B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067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757C2-0A01-AD12-440E-4204611C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406555-72B5-FDA3-5D2F-8D8CBAFAB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E82E27-E559-85E4-B5A4-36BE20A74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EABB46-39D0-7870-9D1E-D34FCBE26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CAC743-82EB-04B3-F84B-E36416CD7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3F9C124-F9D5-C5AC-04E8-CFC948C6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51ACE25-97A0-B9D3-9C3A-ABAB568A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079F927-76D6-5704-E84B-DC43D934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990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E3062-3FE3-088E-9598-8AACF248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F82119-7E4C-2693-6D62-13367446E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8F260C-4841-54E6-8312-D7B0511B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0008C7-4C37-83C2-AFE0-1D0DD03E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952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896EC0A-FAB5-8935-C64C-2AE7D6ED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9A83A5-F393-9C67-EB4E-2C627CEA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864BC1-A9C5-FE3E-CF07-E7E91DFF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791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A2C82-51D3-9641-C729-54DB3FA0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28D5F-015A-3BB5-2C6B-A5D56AB6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EBD459-449E-5922-687B-AAE96870F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0F29EE-59DE-6446-7D9F-05F784BE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E9F8B9-FC4C-A803-03C4-10BCDBF7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3C2EB6-C69F-7137-D41A-B7B114A8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926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8C6BF3-1B75-8224-F6BE-0452DE36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642776-9396-B8FD-B9AB-3DB09AE5F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38B06B-F2E0-9B49-A035-44E863CCA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5D44B2-57B7-A21C-BBFB-C02C1B34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B2F167-6219-6ADA-41C8-DCB844BA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1DAD7A-A78B-EFDF-E64B-E09BCE87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690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E634F57-34B1-E1E3-DF11-ACFD8447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C7A19E-B0B0-F93B-BC8D-E6F5C79DB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B8F99A-BF50-17BF-F089-E355402A3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3226BA-6980-4954-9B7E-A9B22024C770}" type="datetimeFigureOut">
              <a:rPr lang="es-CO" smtClean="0"/>
              <a:t>17/10/2025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2C2A02-CA76-9DE6-2A44-9EDFA80B7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ED877F-6F7E-4A5F-24A2-1167AD6FB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8133D2-6E4F-4132-BADE-454EBA17355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25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HSon9k2-kdw?si=KQQbkwjZlNPOWzQj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9eqLtaY_hqY?si=EnT4lbTuVeWLpu0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vUwvvvZfhpVBBPOsNMnnIDAFBf2wUE2/view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ntotech2.com.co/campus/login/index.php?loginredirect=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0E3D0C50-A251-9A69-DF02-3BED1701DA53}"/>
              </a:ext>
            </a:extLst>
          </p:cNvPr>
          <p:cNvGrpSpPr/>
          <p:nvPr/>
        </p:nvGrpSpPr>
        <p:grpSpPr>
          <a:xfrm>
            <a:off x="0" y="0"/>
            <a:ext cx="12172898" cy="6858000"/>
            <a:chOff x="0" y="0"/>
            <a:chExt cx="12172898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E25498D-4AF2-745F-4E72-AAEAD50F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4289"/>
            <a:stretch/>
          </p:blipFill>
          <p:spPr>
            <a:xfrm>
              <a:off x="9765908" y="0"/>
              <a:ext cx="557697" cy="6858000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DF2343E-D0A8-D741-28CA-EFF5A1E9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765908" cy="685800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DC24279-E41A-1559-1FFC-0D60697A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4289"/>
            <a:stretch/>
          </p:blipFill>
          <p:spPr>
            <a:xfrm>
              <a:off x="10284010" y="0"/>
              <a:ext cx="557697" cy="685800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CE39981-2056-BB56-4E5E-614A5964C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4289"/>
            <a:stretch/>
          </p:blipFill>
          <p:spPr>
            <a:xfrm>
              <a:off x="10802112" y="0"/>
              <a:ext cx="557697" cy="6858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3D9B748-A382-BE1B-917E-70B5CDC4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4289"/>
            <a:stretch/>
          </p:blipFill>
          <p:spPr>
            <a:xfrm>
              <a:off x="11214608" y="0"/>
              <a:ext cx="557697" cy="685800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470465F-0719-0ADE-5225-947D7704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4289"/>
            <a:stretch/>
          </p:blipFill>
          <p:spPr>
            <a:xfrm>
              <a:off x="11559467" y="0"/>
              <a:ext cx="557697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B564EEF-5C85-D768-2E8A-97C1B0EA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4289"/>
            <a:stretch/>
          </p:blipFill>
          <p:spPr>
            <a:xfrm>
              <a:off x="11615201" y="0"/>
              <a:ext cx="55769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21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4D1EECB-3AEF-A0D6-90B8-EA0D22E44303}"/>
              </a:ext>
            </a:extLst>
          </p:cNvPr>
          <p:cNvSpPr/>
          <p:nvPr/>
        </p:nvSpPr>
        <p:spPr>
          <a:xfrm>
            <a:off x="486287" y="1065963"/>
            <a:ext cx="10842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Iniciemo</a:t>
            </a:r>
            <a:r>
              <a:rPr lang="es-ES" sz="5400" b="1" dirty="0">
                <a:ln/>
                <a:solidFill>
                  <a:schemeClr val="accent4"/>
                </a:solidFill>
              </a:rPr>
              <a:t>s preguntándonos algo… </a:t>
            </a:r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214D016-7342-83A9-40A4-643444D072FE}"/>
              </a:ext>
            </a:extLst>
          </p:cNvPr>
          <p:cNvGrpSpPr/>
          <p:nvPr/>
        </p:nvGrpSpPr>
        <p:grpSpPr>
          <a:xfrm>
            <a:off x="689487" y="2126705"/>
            <a:ext cx="6114623" cy="584775"/>
            <a:chOff x="689487" y="2126705"/>
            <a:chExt cx="6114623" cy="584775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7E3FF44-7021-C560-0CFB-16E2F116CC1A}"/>
                </a:ext>
              </a:extLst>
            </p:cNvPr>
            <p:cNvSpPr/>
            <p:nvPr/>
          </p:nvSpPr>
          <p:spPr>
            <a:xfrm>
              <a:off x="1274262" y="2126705"/>
              <a:ext cx="552984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¿Qué sabes de programación?</a:t>
              </a: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7B86CA77-22B1-8167-325C-23C0FE77B371}"/>
                </a:ext>
              </a:extLst>
            </p:cNvPr>
            <p:cNvSpPr/>
            <p:nvPr/>
          </p:nvSpPr>
          <p:spPr>
            <a:xfrm>
              <a:off x="689487" y="2126705"/>
              <a:ext cx="584775" cy="584775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ln w="660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1</a:t>
              </a:r>
              <a:endParaRPr lang="es-CO" b="1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pic>
        <p:nvPicPr>
          <p:cNvPr id="8194" name="Picture 2" descr="Solamente preguntas - Formación Continua Formación Continua">
            <a:extLst>
              <a:ext uri="{FF2B5EF4-FFF2-40B4-BE49-F238E27FC236}">
                <a16:creationId xmlns:a16="http://schemas.microsoft.com/office/drawing/2014/main" id="{946BEFDA-FA46-D499-4F7B-CE3AE8E7F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4"/>
          <a:stretch/>
        </p:blipFill>
        <p:spPr bwMode="auto">
          <a:xfrm>
            <a:off x="9173029" y="3735917"/>
            <a:ext cx="3018971" cy="309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C932501-1B12-E433-C8DF-036AB83C8419}"/>
              </a:ext>
            </a:extLst>
          </p:cNvPr>
          <p:cNvGrpSpPr/>
          <p:nvPr/>
        </p:nvGrpSpPr>
        <p:grpSpPr>
          <a:xfrm>
            <a:off x="210493" y="2931311"/>
            <a:ext cx="9572136" cy="584775"/>
            <a:chOff x="225007" y="2126705"/>
            <a:chExt cx="9572136" cy="5847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CC48833-2E6E-40CB-DC24-FA410FF4D4AB}"/>
                </a:ext>
              </a:extLst>
            </p:cNvPr>
            <p:cNvSpPr/>
            <p:nvPr/>
          </p:nvSpPr>
          <p:spPr>
            <a:xfrm>
              <a:off x="225007" y="2126705"/>
              <a:ext cx="957213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¿Tienes experiencia con la programación?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6FA907FE-FD3E-D49A-5256-8732A3302E17}"/>
                </a:ext>
              </a:extLst>
            </p:cNvPr>
            <p:cNvSpPr/>
            <p:nvPr/>
          </p:nvSpPr>
          <p:spPr>
            <a:xfrm>
              <a:off x="689487" y="2126705"/>
              <a:ext cx="584775" cy="584775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ln w="660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</a:t>
              </a:r>
              <a:endParaRPr lang="es-CO" b="1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35A4DFA1-01E4-716D-997F-6CD378297710}"/>
              </a:ext>
            </a:extLst>
          </p:cNvPr>
          <p:cNvGrpSpPr/>
          <p:nvPr/>
        </p:nvGrpSpPr>
        <p:grpSpPr>
          <a:xfrm>
            <a:off x="225007" y="3700567"/>
            <a:ext cx="9804364" cy="584775"/>
            <a:chOff x="225007" y="2126705"/>
            <a:chExt cx="9804364" cy="58477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E425A34-8EE4-AB89-20CC-2FC417D173A2}"/>
                </a:ext>
              </a:extLst>
            </p:cNvPr>
            <p:cNvSpPr/>
            <p:nvPr/>
          </p:nvSpPr>
          <p:spPr>
            <a:xfrm>
              <a:off x="225007" y="2126705"/>
              <a:ext cx="980436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¿Qué lenguajes de programación conoces?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24F8072-3ACC-1FFD-692F-645F85DA2954}"/>
                </a:ext>
              </a:extLst>
            </p:cNvPr>
            <p:cNvSpPr/>
            <p:nvPr/>
          </p:nvSpPr>
          <p:spPr>
            <a:xfrm>
              <a:off x="689487" y="2126705"/>
              <a:ext cx="584775" cy="584775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ln w="660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  <a:endParaRPr lang="es-CO" b="1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4EAB59E-6E9F-CEE1-E509-FC187313B185}"/>
              </a:ext>
            </a:extLst>
          </p:cNvPr>
          <p:cNvGrpSpPr/>
          <p:nvPr/>
        </p:nvGrpSpPr>
        <p:grpSpPr>
          <a:xfrm>
            <a:off x="210493" y="4450880"/>
            <a:ext cx="9804364" cy="584775"/>
            <a:chOff x="225007" y="2126705"/>
            <a:chExt cx="9804364" cy="584775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69315B5-774D-6C34-7DD9-2869DD19A338}"/>
                </a:ext>
              </a:extLst>
            </p:cNvPr>
            <p:cNvSpPr/>
            <p:nvPr/>
          </p:nvSpPr>
          <p:spPr>
            <a:xfrm>
              <a:off x="225007" y="2126705"/>
              <a:ext cx="980436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   ¿Conoces Python?</a:t>
              </a: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F515E301-35F3-B18C-6B19-B30DB72BF3D8}"/>
                </a:ext>
              </a:extLst>
            </p:cNvPr>
            <p:cNvSpPr/>
            <p:nvPr/>
          </p:nvSpPr>
          <p:spPr>
            <a:xfrm>
              <a:off x="689487" y="2126705"/>
              <a:ext cx="584775" cy="584775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ln w="660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  <a:endParaRPr lang="es-CO" b="1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70B6FBF-35A5-624E-88A9-0896A29BE326}"/>
              </a:ext>
            </a:extLst>
          </p:cNvPr>
          <p:cNvGrpSpPr/>
          <p:nvPr/>
        </p:nvGrpSpPr>
        <p:grpSpPr>
          <a:xfrm>
            <a:off x="225007" y="5207262"/>
            <a:ext cx="9804364" cy="584775"/>
            <a:chOff x="225007" y="2126705"/>
            <a:chExt cx="9804364" cy="5847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AC8A016D-F723-CCFC-5557-0FDBC4C1AE21}"/>
                </a:ext>
              </a:extLst>
            </p:cNvPr>
            <p:cNvSpPr/>
            <p:nvPr/>
          </p:nvSpPr>
          <p:spPr>
            <a:xfrm>
              <a:off x="225007" y="2126705"/>
              <a:ext cx="980436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   ¿Tienes experiencia desarrollando en Python?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9B28B2C7-C5FD-FECF-51F4-68B2DAA57B11}"/>
                </a:ext>
              </a:extLst>
            </p:cNvPr>
            <p:cNvSpPr/>
            <p:nvPr/>
          </p:nvSpPr>
          <p:spPr>
            <a:xfrm>
              <a:off x="689487" y="2126705"/>
              <a:ext cx="584775" cy="584775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ln w="660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  <a:endParaRPr lang="es-CO" b="1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98FD21C-5E3B-17C2-76E2-3B1ED9E153F4}"/>
              </a:ext>
            </a:extLst>
          </p:cNvPr>
          <p:cNvGrpSpPr/>
          <p:nvPr/>
        </p:nvGrpSpPr>
        <p:grpSpPr>
          <a:xfrm>
            <a:off x="210493" y="5996616"/>
            <a:ext cx="9804364" cy="584775"/>
            <a:chOff x="225007" y="2126705"/>
            <a:chExt cx="9804364" cy="584775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544678BE-BAF1-8580-EC44-EF1C49862B4F}"/>
                </a:ext>
              </a:extLst>
            </p:cNvPr>
            <p:cNvSpPr/>
            <p:nvPr/>
          </p:nvSpPr>
          <p:spPr>
            <a:xfrm>
              <a:off x="225007" y="2126705"/>
              <a:ext cx="980436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   ¿En que has utilizado Python?</a:t>
              </a: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8CC239B-C89C-0AB9-00D0-41A457EBE19A}"/>
                </a:ext>
              </a:extLst>
            </p:cNvPr>
            <p:cNvSpPr/>
            <p:nvPr/>
          </p:nvSpPr>
          <p:spPr>
            <a:xfrm>
              <a:off x="689487" y="2126705"/>
              <a:ext cx="584775" cy="584775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ln w="660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6</a:t>
              </a:r>
              <a:endParaRPr lang="es-CO" b="1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18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uáles son las ventajas de utilizar Python como lenguaje de programación? |  Domestika">
            <a:extLst>
              <a:ext uri="{FF2B5EF4-FFF2-40B4-BE49-F238E27FC236}">
                <a16:creationId xmlns:a16="http://schemas.microsoft.com/office/drawing/2014/main" id="{D3DA4FDE-4BB6-D136-1D04-9168B06A8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8624"/>
            <a:ext cx="12192001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4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1186976-7826-E72C-0ACD-BFEEF467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57" y="-29725"/>
            <a:ext cx="6241143" cy="6887725"/>
          </a:xfrm>
          <a:prstGeom prst="rect">
            <a:avLst/>
          </a:prstGeom>
        </p:spPr>
      </p:pic>
      <p:pic>
        <p:nvPicPr>
          <p:cNvPr id="3076" name="Picture 4" descr="Introducción al Lenguaje Python">
            <a:extLst>
              <a:ext uri="{FF2B5EF4-FFF2-40B4-BE49-F238E27FC236}">
                <a16:creationId xmlns:a16="http://schemas.microsoft.com/office/drawing/2014/main" id="{85ACD9DF-0253-44EE-4CBD-33696DFF4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2" t="10684"/>
          <a:stretch/>
        </p:blipFill>
        <p:spPr bwMode="auto">
          <a:xfrm>
            <a:off x="1074056" y="1408248"/>
            <a:ext cx="4236047" cy="43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92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1A2DCD-871F-D473-261D-5C2BD3D156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327"/>
          <a:stretch/>
        </p:blipFill>
        <p:spPr>
          <a:xfrm>
            <a:off x="4985598" y="1219200"/>
            <a:ext cx="6962534" cy="5193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B0118C7-85B2-661D-5F4F-95E28D3E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127" t="18" r="1813" b="65564"/>
          <a:stretch/>
        </p:blipFill>
        <p:spPr>
          <a:xfrm>
            <a:off x="-1" y="1219200"/>
            <a:ext cx="4985599" cy="20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8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4098" name="Picture 2" descr="Qué es Python y por qué debes aprenderlo? | EDteam">
            <a:extLst>
              <a:ext uri="{FF2B5EF4-FFF2-40B4-BE49-F238E27FC236}">
                <a16:creationId xmlns:a16="http://schemas.microsoft.com/office/drawing/2014/main" id="{29FAD6A3-3B05-1DE5-00B8-8BBB3F76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ra qué sirve la programación en Python - Adictos al trabajo">
            <a:extLst>
              <a:ext uri="{FF2B5EF4-FFF2-40B4-BE49-F238E27FC236}">
                <a16:creationId xmlns:a16="http://schemas.microsoft.com/office/drawing/2014/main" id="{C6F2C8BE-7A65-8C73-25AA-04748A942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20952" r="2254" b="13142"/>
          <a:stretch/>
        </p:blipFill>
        <p:spPr bwMode="auto">
          <a:xfrm>
            <a:off x="7053943" y="2244307"/>
            <a:ext cx="5079915" cy="21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55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2050" name="Picture 2" descr="Introducción a DataViz con Python | by Romina Mendez | Medium">
            <a:extLst>
              <a:ext uri="{FF2B5EF4-FFF2-40B4-BE49-F238E27FC236}">
                <a16:creationId xmlns:a16="http://schemas.microsoft.com/office/drawing/2014/main" id="{94E12A08-E0D3-DC52-75D5-0E31BA1E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4" y="1072242"/>
            <a:ext cx="10638971" cy="518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9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5122" name="Picture 2" descr="No hay ninguna descripción de la foto disponible.">
            <a:extLst>
              <a:ext uri="{FF2B5EF4-FFF2-40B4-BE49-F238E27FC236}">
                <a16:creationId xmlns:a16="http://schemas.microsoft.com/office/drawing/2014/main" id="{2F89A7C4-6694-C759-D744-28595C505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1" b="21481"/>
          <a:stretch/>
        </p:blipFill>
        <p:spPr bwMode="auto">
          <a:xfrm>
            <a:off x="0" y="1141848"/>
            <a:ext cx="7581421" cy="57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o hay ninguna descripción de la foto disponible.">
            <a:extLst>
              <a:ext uri="{FF2B5EF4-FFF2-40B4-BE49-F238E27FC236}">
                <a16:creationId xmlns:a16="http://schemas.microsoft.com/office/drawing/2014/main" id="{5E0720C8-EF14-A549-5D7F-4246CEE83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61" b="7391"/>
          <a:stretch/>
        </p:blipFill>
        <p:spPr bwMode="auto">
          <a:xfrm>
            <a:off x="7581422" y="6066971"/>
            <a:ext cx="4610578" cy="79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 hay ninguna descripción de la foto disponible.">
            <a:extLst>
              <a:ext uri="{FF2B5EF4-FFF2-40B4-BE49-F238E27FC236}">
                <a16:creationId xmlns:a16="http://schemas.microsoft.com/office/drawing/2014/main" id="{42FDCF56-A226-E508-8298-674D02872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t="2174" r="8972" b="82040"/>
          <a:stretch/>
        </p:blipFill>
        <p:spPr bwMode="auto">
          <a:xfrm>
            <a:off x="7581420" y="1156363"/>
            <a:ext cx="4610577" cy="9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ara qué sirve la programación en Python - Adictos al trabajo">
            <a:extLst>
              <a:ext uri="{FF2B5EF4-FFF2-40B4-BE49-F238E27FC236}">
                <a16:creationId xmlns:a16="http://schemas.microsoft.com/office/drawing/2014/main" id="{090781A9-64BD-F437-DCEE-0DE57702D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4346" r="55661" b="-730"/>
          <a:stretch/>
        </p:blipFill>
        <p:spPr bwMode="auto">
          <a:xfrm>
            <a:off x="7581420" y="2699657"/>
            <a:ext cx="4578254" cy="33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535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6146" name="Picture 2" descr="Cómo autoformatear tu código Python con Black">
            <a:extLst>
              <a:ext uri="{FF2B5EF4-FFF2-40B4-BE49-F238E27FC236}">
                <a16:creationId xmlns:a16="http://schemas.microsoft.com/office/drawing/2014/main" id="{93522742-0F86-626A-2991-27238F62C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9" r="18356"/>
          <a:stretch/>
        </p:blipFill>
        <p:spPr bwMode="auto">
          <a:xfrm>
            <a:off x="7068457" y="0"/>
            <a:ext cx="51235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5ADCC6B-2605-41C2-9247-EC2AF522D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2" y="1144746"/>
            <a:ext cx="6544936" cy="54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3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Ventajas y Desventajas de Python: Lo que Necesitas Saber">
            <a:extLst>
              <a:ext uri="{FF2B5EF4-FFF2-40B4-BE49-F238E27FC236}">
                <a16:creationId xmlns:a16="http://schemas.microsoft.com/office/drawing/2014/main" id="{4EB76FC2-1701-99E1-990F-B58002119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/>
          <a:stretch/>
        </p:blipFill>
        <p:spPr bwMode="auto">
          <a:xfrm>
            <a:off x="-1" y="0"/>
            <a:ext cx="10319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7170" name="Picture 2" descr="No hay ninguna descripción de la foto disponible.">
            <a:extLst>
              <a:ext uri="{FF2B5EF4-FFF2-40B4-BE49-F238E27FC236}">
                <a16:creationId xmlns:a16="http://schemas.microsoft.com/office/drawing/2014/main" id="{210D33E7-BF1E-93C6-B218-F845D1FBC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762000"/>
            <a:ext cx="4876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704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059C6DA-73CC-3272-6B0A-F9A8E789E7A5}"/>
              </a:ext>
            </a:extLst>
          </p:cNvPr>
          <p:cNvSpPr/>
          <p:nvPr/>
        </p:nvSpPr>
        <p:spPr>
          <a:xfrm>
            <a:off x="1164909" y="2473849"/>
            <a:ext cx="986217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8000" b="1" cap="none" spc="0" dirty="0">
                <a:ln/>
                <a:solidFill>
                  <a:schemeClr val="accent4"/>
                </a:solidFill>
                <a:effectLst/>
              </a:rPr>
              <a:t>Practicando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1A724BE-A227-56C7-20E0-D8431E935FC4}"/>
              </a:ext>
            </a:extLst>
          </p:cNvPr>
          <p:cNvSpPr/>
          <p:nvPr/>
        </p:nvSpPr>
        <p:spPr>
          <a:xfrm>
            <a:off x="1310052" y="3693049"/>
            <a:ext cx="986217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400" cap="none" spc="0" dirty="0">
                <a:ln/>
                <a:effectLst/>
              </a:rPr>
              <a:t>Desarrolla los siguientes ejercicios</a:t>
            </a:r>
          </a:p>
        </p:txBody>
      </p:sp>
    </p:spTree>
    <p:extLst>
      <p:ext uri="{BB962C8B-B14F-4D97-AF65-F5344CB8AC3E}">
        <p14:creationId xmlns:p14="http://schemas.microsoft.com/office/powerpoint/2010/main" val="379338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704825B-25F5-92A6-FC01-7A16EA28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15" y="1129080"/>
            <a:ext cx="11110168" cy="55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2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700CBD-5FCC-FF2E-56F8-23DC4057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5" y="1198029"/>
            <a:ext cx="7373379" cy="11526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86B8B47-063B-6B8F-5B18-D8400314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367" y="1395823"/>
            <a:ext cx="2572109" cy="8859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4B0157-4D06-F03B-6564-FE24DA578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25" y="2914578"/>
            <a:ext cx="7478169" cy="10288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A4B7E3D-9423-AD53-22FE-36A157242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523" y="2749044"/>
            <a:ext cx="3600953" cy="10860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DE3DC7-EDEC-1962-C2D1-C07DDE09C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25" y="4354885"/>
            <a:ext cx="7354326" cy="77163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DE8E0C-EF83-C839-2C83-C5CB30F52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5840" y="4302318"/>
            <a:ext cx="3124636" cy="96215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878D817-2FD3-45E4-CB3F-577D0A6927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025" y="5305322"/>
            <a:ext cx="7011918" cy="138131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8EEB97E-2A2C-010C-B1AB-A80A2335E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6943" y="5372006"/>
            <a:ext cx="4353533" cy="1247949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985182C5-53D7-6178-B194-A2C140BBA199}"/>
              </a:ext>
            </a:extLst>
          </p:cNvPr>
          <p:cNvSpPr/>
          <p:nvPr/>
        </p:nvSpPr>
        <p:spPr>
          <a:xfrm>
            <a:off x="8186057" y="1640114"/>
            <a:ext cx="943429" cy="3628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88234C24-55B0-E496-27DA-54C728AC03F2}"/>
              </a:ext>
            </a:extLst>
          </p:cNvPr>
          <p:cNvSpPr/>
          <p:nvPr/>
        </p:nvSpPr>
        <p:spPr>
          <a:xfrm>
            <a:off x="8073194" y="3066143"/>
            <a:ext cx="286329" cy="3628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52582F19-2A4A-4C60-460C-80278FCB0483}"/>
              </a:ext>
            </a:extLst>
          </p:cNvPr>
          <p:cNvSpPr/>
          <p:nvPr/>
        </p:nvSpPr>
        <p:spPr>
          <a:xfrm>
            <a:off x="7968404" y="4488307"/>
            <a:ext cx="725653" cy="3628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B5D5B18A-B45D-771D-0BCE-199F40BB8112}"/>
              </a:ext>
            </a:extLst>
          </p:cNvPr>
          <p:cNvSpPr/>
          <p:nvPr/>
        </p:nvSpPr>
        <p:spPr>
          <a:xfrm>
            <a:off x="7347541" y="5779779"/>
            <a:ext cx="388573" cy="3628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24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2ECD06A-3CEA-5DF4-FDE5-C721D70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1" y="1131836"/>
            <a:ext cx="7792537" cy="7335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0A298A-97D8-6A10-58F2-8C330CFCA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60" y="1746469"/>
            <a:ext cx="4153480" cy="16861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074BA8-9A78-5DB3-6EEB-AE6C0D692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31" y="3978319"/>
            <a:ext cx="7354326" cy="7240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071F7D-008D-9F05-C03C-2AFD8DD54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060" y="3837927"/>
            <a:ext cx="370574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7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5BB887-1FAC-54A6-6A5A-C2BC720A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7" y="1270333"/>
            <a:ext cx="6077798" cy="17337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B0C680-4DC6-4F77-B871-F6319FE77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743" y="1532747"/>
            <a:ext cx="4572000" cy="13511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3C38BF-F65B-0835-AB13-C56BD583F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09" y="3646128"/>
            <a:ext cx="7306695" cy="6668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BA3672-86C6-CD3D-E78A-A515A7805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528" y="3383446"/>
            <a:ext cx="3334215" cy="118126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492FE40-60C6-49D1-20F1-CC14D54D2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87" y="4956591"/>
            <a:ext cx="7563906" cy="8383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40EB1DF-ABD5-3531-BDE3-EECAD36FC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893" y="5375749"/>
            <a:ext cx="5372850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37A942C-6A84-D2F9-98C0-D97F753AC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9" y="1154486"/>
            <a:ext cx="6134392" cy="11526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AC9BD08-6AD2-2A16-58CE-C8D0114CF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829" y="1111328"/>
            <a:ext cx="5172797" cy="21338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34F3A3-1AB9-309D-0889-00CACA1D8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47" y="4972624"/>
            <a:ext cx="6134393" cy="17052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6CFC6A-7381-A449-0776-C958A5C1D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678" y="4614730"/>
            <a:ext cx="429637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2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0EA0BB-E6AC-DA45-30AF-D534FE8C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8" y="928551"/>
            <a:ext cx="5048410" cy="38785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DE387B-E82A-F542-7842-1ECBAEB65E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870"/>
          <a:stretch/>
        </p:blipFill>
        <p:spPr>
          <a:xfrm>
            <a:off x="4512505" y="3811280"/>
            <a:ext cx="7679495" cy="29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4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D10A38C-7FE2-A1BD-CA09-C49F5D9AF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6" y="2047682"/>
            <a:ext cx="10712160" cy="21102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883AED-4FAC-1017-7B09-C24B75D4F38A}"/>
              </a:ext>
            </a:extLst>
          </p:cNvPr>
          <p:cNvSpPr txBox="1"/>
          <p:nvPr/>
        </p:nvSpPr>
        <p:spPr>
          <a:xfrm>
            <a:off x="709523" y="4692288"/>
            <a:ext cx="6094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/>
              <a:t>IMC = Peso (kg) / Estatura (mts)</a:t>
            </a:r>
            <a:r>
              <a:rPr lang="it-IT" sz="3200" b="0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8377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37F50FEC-BF4C-B3E0-DA0E-491B927E4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59" y="1548172"/>
            <a:ext cx="10821126" cy="44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53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FE19C4F-F787-0887-A449-1AEFABFF9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1" y="0"/>
            <a:ext cx="10377547" cy="68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0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78E6CDD-0AE5-BB75-21A5-59BB3010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619" y="742096"/>
            <a:ext cx="763059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6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AD1174F-946D-9544-33AF-390370CF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087"/>
          <a:stretch/>
        </p:blipFill>
        <p:spPr>
          <a:xfrm>
            <a:off x="1340573" y="309893"/>
            <a:ext cx="9348447" cy="17110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9FA9E6-C4A5-90DC-8A72-897E97AD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31" y="2087857"/>
            <a:ext cx="8225059" cy="43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17B686A-FBCF-62B7-E9DA-D87E9A0A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34" y="928551"/>
            <a:ext cx="9345329" cy="33913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E10614-D4D6-08E7-7DDC-F3A471F1B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33" y="4141760"/>
            <a:ext cx="2578820" cy="22134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A71DED-9EAE-4844-39C8-1E125ECE9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930" y="4230842"/>
            <a:ext cx="2468559" cy="22134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5563FC-974A-34B6-4E6D-FA18D4C7C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167" y="4141757"/>
            <a:ext cx="2523724" cy="22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65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B411B3-CCFD-18AB-BBB6-FEBFB8FA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9" y="1246612"/>
            <a:ext cx="9938856" cy="46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20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49267F-2714-2B47-01BF-68F16B5D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30" y="828658"/>
            <a:ext cx="7881607" cy="5929449"/>
          </a:xfrm>
          <a:prstGeom prst="rect">
            <a:avLst/>
          </a:prstGeom>
        </p:spPr>
      </p:pic>
      <p:pic>
        <p:nvPicPr>
          <p:cNvPr id="1026" name="Picture 2" descr="pensando mucho - Homo Eficiens">
            <a:extLst>
              <a:ext uri="{FF2B5EF4-FFF2-40B4-BE49-F238E27FC236}">
                <a16:creationId xmlns:a16="http://schemas.microsoft.com/office/drawing/2014/main" id="{ED1E669D-097E-33D1-B336-CC085382A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1" r="34468"/>
          <a:stretch/>
        </p:blipFill>
        <p:spPr bwMode="auto">
          <a:xfrm>
            <a:off x="8271637" y="2564935"/>
            <a:ext cx="3173506" cy="429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4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 plano ilustración de Cajero automático máquina dibujos animados dibujo  aislado en antecedentes 55546894 Vector en Vecteezy">
            <a:extLst>
              <a:ext uri="{FF2B5EF4-FFF2-40B4-BE49-F238E27FC236}">
                <a16:creationId xmlns:a16="http://schemas.microsoft.com/office/drawing/2014/main" id="{431CE00F-5C46-B8EB-799B-F7355ACB2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3"/>
          <a:stretch/>
        </p:blipFill>
        <p:spPr bwMode="auto">
          <a:xfrm>
            <a:off x="8066146" y="3242662"/>
            <a:ext cx="4125853" cy="3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A196C14-40B6-9DEE-A7EA-DAF776A6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531" y="1552359"/>
            <a:ext cx="8821285" cy="46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6EEACE87-54D9-B02C-5AF9-33EAECD90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76" y="928551"/>
            <a:ext cx="5633448" cy="5800861"/>
          </a:xfrm>
          <a:prstGeom prst="rect">
            <a:avLst/>
          </a:prstGeom>
        </p:spPr>
      </p:pic>
      <p:pic>
        <p:nvPicPr>
          <p:cNvPr id="1028" name="Picture 4" descr="3.772.400+ Mascota Fotografías de stock, fotos e imágenes libres de  derechos - iStock | Perro, Gato, Familia">
            <a:extLst>
              <a:ext uri="{FF2B5EF4-FFF2-40B4-BE49-F238E27FC236}">
                <a16:creationId xmlns:a16="http://schemas.microsoft.com/office/drawing/2014/main" id="{F9183C70-4B0F-E243-CA9C-6E9805E5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87" y="3624349"/>
            <a:ext cx="6992913" cy="32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68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1E2709D-ED00-63BB-EF36-0F1DBB4B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0" y="928551"/>
            <a:ext cx="6301520" cy="57891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FB569F-FE28-95A7-12FB-EF665C1354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708"/>
          <a:stretch/>
        </p:blipFill>
        <p:spPr>
          <a:xfrm>
            <a:off x="6437274" y="1247415"/>
            <a:ext cx="5642027" cy="51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9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1A2CDC79-8788-C97D-3757-DE44B7B6CDAC}"/>
              </a:ext>
            </a:extLst>
          </p:cNvPr>
          <p:cNvGrpSpPr/>
          <p:nvPr/>
        </p:nvGrpSpPr>
        <p:grpSpPr>
          <a:xfrm>
            <a:off x="0" y="0"/>
            <a:ext cx="12172898" cy="6858000"/>
            <a:chOff x="0" y="0"/>
            <a:chExt cx="12172898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D5ABB3A-36AD-F42E-1CC9-A0A6242E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4289"/>
            <a:stretch/>
          </p:blipFill>
          <p:spPr>
            <a:xfrm>
              <a:off x="9765908" y="0"/>
              <a:ext cx="557697" cy="685800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59407DB-A2D7-21C8-7218-B68D7B87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765908" cy="6858000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23DE5C4-7DDC-0714-F033-F80FAB4D7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4289"/>
            <a:stretch/>
          </p:blipFill>
          <p:spPr>
            <a:xfrm>
              <a:off x="10284010" y="0"/>
              <a:ext cx="557697" cy="685800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7FCD370-583D-1EC2-0337-B1471FA3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4289"/>
            <a:stretch/>
          </p:blipFill>
          <p:spPr>
            <a:xfrm>
              <a:off x="10802112" y="0"/>
              <a:ext cx="557697" cy="685800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F7A9028-0F37-1D0F-D4F1-C44BC5A6E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4289"/>
            <a:stretch/>
          </p:blipFill>
          <p:spPr>
            <a:xfrm>
              <a:off x="11214608" y="0"/>
              <a:ext cx="557697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0FF3AE4-B453-DD17-6DAA-6574C97F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4289"/>
            <a:stretch/>
          </p:blipFill>
          <p:spPr>
            <a:xfrm>
              <a:off x="11559467" y="0"/>
              <a:ext cx="557697" cy="685800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C7AB33-0760-AA2B-B756-598BBD36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4289"/>
            <a:stretch/>
          </p:blipFill>
          <p:spPr>
            <a:xfrm>
              <a:off x="11615201" y="0"/>
              <a:ext cx="55769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320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CAE038F-7285-D6FF-260C-6C91CED3B566}"/>
              </a:ext>
            </a:extLst>
          </p:cNvPr>
          <p:cNvSpPr/>
          <p:nvPr/>
        </p:nvSpPr>
        <p:spPr>
          <a:xfrm>
            <a:off x="6361724" y="1609969"/>
            <a:ext cx="5439508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Historia del Ciclo de vida de una aplicación de Aprendizaje de máquina</a:t>
            </a:r>
          </a:p>
        </p:txBody>
      </p:sp>
      <p:pic>
        <p:nvPicPr>
          <p:cNvPr id="1026" name="Picture 2" descr="Aprendizaje automático icono de línea de color red neuronal de IA | Vector  Premium">
            <a:extLst>
              <a:ext uri="{FF2B5EF4-FFF2-40B4-BE49-F238E27FC236}">
                <a16:creationId xmlns:a16="http://schemas.microsoft.com/office/drawing/2014/main" id="{3CB834EC-CB6E-E6F3-64EA-D1129DCA1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13844" r="29220" b="32656"/>
          <a:stretch/>
        </p:blipFill>
        <p:spPr bwMode="auto">
          <a:xfrm flipH="1">
            <a:off x="-1" y="703385"/>
            <a:ext cx="5017478" cy="616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714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318A32-CED3-601E-47E6-82110C92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30" y="549023"/>
            <a:ext cx="11430870" cy="63089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17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6A6EF69-BAEF-2ECB-E7AA-DBCCF015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774"/>
            <a:ext cx="12192000" cy="53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66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75DEB83-72BB-3B1B-9A9B-DF5F11770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551"/>
            <a:ext cx="12192000" cy="571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6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1A39C2A-7C3E-18F2-8BAB-67F6D25A1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78" y="1030824"/>
            <a:ext cx="10046042" cy="54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23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423773-C729-6556-F4B8-3E7028A8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551"/>
            <a:ext cx="12192000" cy="55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57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D3E983A-6001-02BD-7901-18FA7249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551"/>
            <a:ext cx="12192000" cy="578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1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1D33AB3-CF97-7070-0B53-5958DA91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982"/>
          <a:stretch/>
        </p:blipFill>
        <p:spPr>
          <a:xfrm>
            <a:off x="-1" y="928551"/>
            <a:ext cx="12192000" cy="2289102"/>
          </a:xfrm>
          <a:prstGeom prst="rect">
            <a:avLst/>
          </a:prstGeom>
        </p:spPr>
      </p:pic>
      <p:pic>
        <p:nvPicPr>
          <p:cNvPr id="2052" name="Picture 4" descr="Allmanaged - Imagenes De Conjunto De Datos Transparent PNG - 1000x537 -  Free Download on NicePNG">
            <a:extLst>
              <a:ext uri="{FF2B5EF4-FFF2-40B4-BE49-F238E27FC236}">
                <a16:creationId xmlns:a16="http://schemas.microsoft.com/office/drawing/2014/main" id="{7471650D-B74D-1CFB-CB01-C70D7C350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90" y="3953226"/>
            <a:ext cx="4752420" cy="278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0510E9B-A122-2A8B-1994-D8B910AC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77" b="16082"/>
          <a:stretch/>
        </p:blipFill>
        <p:spPr>
          <a:xfrm>
            <a:off x="61473" y="1460034"/>
            <a:ext cx="12130527" cy="26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66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BD903F4-1363-0FDD-942A-53773AC8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703"/>
            <a:ext cx="12192000" cy="59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41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4F2017D-F280-C04E-E9C8-A7B90ED7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6" y="859539"/>
            <a:ext cx="5936951" cy="59028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5B68D4-DB40-AB8E-4F61-C3446804E8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311"/>
          <a:stretch/>
        </p:blipFill>
        <p:spPr>
          <a:xfrm>
            <a:off x="6987396" y="746703"/>
            <a:ext cx="5204604" cy="59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13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ACDBBD-0CE8-1A82-023F-7FABCAA4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72" y="2198846"/>
            <a:ext cx="10363200" cy="412584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73ED2B-3491-BDD4-9F33-6C31361D6437}"/>
              </a:ext>
            </a:extLst>
          </p:cNvPr>
          <p:cNvSpPr/>
          <p:nvPr/>
        </p:nvSpPr>
        <p:spPr>
          <a:xfrm>
            <a:off x="390992" y="928551"/>
            <a:ext cx="29883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MISIÓN 1</a:t>
            </a:r>
          </a:p>
        </p:txBody>
      </p:sp>
    </p:spTree>
    <p:extLst>
      <p:ext uri="{BB962C8B-B14F-4D97-AF65-F5344CB8AC3E}">
        <p14:creationId xmlns:p14="http://schemas.microsoft.com/office/powerpoint/2010/main" val="2242965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FD441D-8D8D-8CFC-9460-32F662B7A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10" y="1951853"/>
            <a:ext cx="11239179" cy="46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DB6138B-F69E-784C-F9E4-A0D370A7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44" y="1845884"/>
            <a:ext cx="10793506" cy="43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D3F727-DE4D-B66A-BE95-B155471D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1" y="1376760"/>
            <a:ext cx="11392861" cy="44141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EC9FF5C-3287-8E53-6C14-87E642967E9E}"/>
              </a:ext>
            </a:extLst>
          </p:cNvPr>
          <p:cNvSpPr txBox="1"/>
          <p:nvPr/>
        </p:nvSpPr>
        <p:spPr>
          <a:xfrm>
            <a:off x="758798" y="5981771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https://youtu.be/HSon9k2-kdw?si=KQQbkwjZlNPOWzQj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8342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818549D-1B76-9C3A-D19D-7F032E18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5" y="1160289"/>
            <a:ext cx="11722248" cy="46948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B50C751-013A-4004-F3FB-5E51008C430B}"/>
              </a:ext>
            </a:extLst>
          </p:cNvPr>
          <p:cNvSpPr txBox="1"/>
          <p:nvPr/>
        </p:nvSpPr>
        <p:spPr>
          <a:xfrm>
            <a:off x="489857" y="5670446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https://youtu.be/9eqLtaY_hqY?si=EnT4lbTuVeWLpu0R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252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44B13CC-1070-9897-C1B7-C3904DF4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14" y="1147378"/>
            <a:ext cx="8944038" cy="53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3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F2AEDB6-DD23-A676-EDDF-73A58387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21" y="1194409"/>
            <a:ext cx="11346756" cy="54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62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3CF6DDA-DB49-F115-9709-15A16EE3555A}"/>
              </a:ext>
            </a:extLst>
          </p:cNvPr>
          <p:cNvSpPr txBox="1"/>
          <p:nvPr/>
        </p:nvSpPr>
        <p:spPr>
          <a:xfrm>
            <a:off x="3277452" y="2995122"/>
            <a:ext cx="80314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dirty="0">
                <a:hlinkClick r:id="rId3"/>
              </a:rPr>
              <a:t>https://drive.google.com/file/d/1BvUwvvvZfhpVBBPOsNMnnIDAFBf2wUE2/view?usp=sharing</a:t>
            </a:r>
            <a:r>
              <a:rPr lang="es-CO" sz="3600" dirty="0"/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7254A75-B7A3-5EA5-49B0-73D93598B5AB}"/>
              </a:ext>
            </a:extLst>
          </p:cNvPr>
          <p:cNvSpPr/>
          <p:nvPr/>
        </p:nvSpPr>
        <p:spPr>
          <a:xfrm>
            <a:off x="754380" y="1413087"/>
            <a:ext cx="9264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Hagamos un ejercicio practico</a:t>
            </a:r>
          </a:p>
        </p:txBody>
      </p:sp>
    </p:spTree>
    <p:extLst>
      <p:ext uri="{BB962C8B-B14F-4D97-AF65-F5344CB8AC3E}">
        <p14:creationId xmlns:p14="http://schemas.microsoft.com/office/powerpoint/2010/main" val="2697506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72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64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5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6C737A8-0967-959E-F139-B6018D54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20" y="1727158"/>
            <a:ext cx="1067901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2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9FE0C0-0F5D-5077-6334-0AD69499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2" y="1034883"/>
            <a:ext cx="10745700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3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C3E8E4E-8D09-166B-CE45-2E71CA59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6449"/>
            <a:ext cx="12192000" cy="42015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272C15E-7BEA-D9D0-4EB0-DB876EAB4A91}"/>
              </a:ext>
            </a:extLst>
          </p:cNvPr>
          <p:cNvSpPr/>
          <p:nvPr/>
        </p:nvSpPr>
        <p:spPr>
          <a:xfrm>
            <a:off x="328436" y="1330835"/>
            <a:ext cx="7035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Equipo especializado.</a:t>
            </a:r>
          </a:p>
        </p:txBody>
      </p:sp>
    </p:spTree>
    <p:extLst>
      <p:ext uri="{BB962C8B-B14F-4D97-AF65-F5344CB8AC3E}">
        <p14:creationId xmlns:p14="http://schemas.microsoft.com/office/powerpoint/2010/main" val="49763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39F0B7-CCEF-21C6-C128-670AF17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/>
          <a:stretch/>
        </p:blipFill>
        <p:spPr>
          <a:xfrm>
            <a:off x="-1" y="0"/>
            <a:ext cx="12192001" cy="92855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7BDAC62-A613-7879-C6D4-78C72E1FAEF3}"/>
              </a:ext>
            </a:extLst>
          </p:cNvPr>
          <p:cNvSpPr/>
          <p:nvPr/>
        </p:nvSpPr>
        <p:spPr>
          <a:xfrm>
            <a:off x="1164910" y="1674674"/>
            <a:ext cx="986217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Conociendo la plataforma de aprendizaje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86037-F5F9-AB49-0185-E3B873018C72}"/>
              </a:ext>
            </a:extLst>
          </p:cNvPr>
          <p:cNvSpPr txBox="1"/>
          <p:nvPr/>
        </p:nvSpPr>
        <p:spPr>
          <a:xfrm>
            <a:off x="2235199" y="4175123"/>
            <a:ext cx="78812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dirty="0">
                <a:hlinkClick r:id="rId3"/>
              </a:rPr>
              <a:t>https://talentotech2.com.co/campus/login/index.php?loginredirect=1</a:t>
            </a:r>
            <a:r>
              <a:rPr lang="es-CO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54390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15718</TotalTime>
  <Words>155</Words>
  <Application>Microsoft Office PowerPoint</Application>
  <PresentationFormat>Panorámica</PresentationFormat>
  <Paragraphs>25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Aptos</vt:lpstr>
      <vt:lpstr>Aptos Display</vt:lpstr>
      <vt:lpstr>Arial</vt:lpstr>
      <vt:lpstr>Google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YEISON BARRIOS FUNIELES</dc:creator>
  <cp:lastModifiedBy>YEISON BARRIOS FUNIELES</cp:lastModifiedBy>
  <cp:revision>13</cp:revision>
  <dcterms:created xsi:type="dcterms:W3CDTF">2025-07-01T13:44:54Z</dcterms:created>
  <dcterms:modified xsi:type="dcterms:W3CDTF">2025-10-20T03:33:35Z</dcterms:modified>
</cp:coreProperties>
</file>